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319" r:id="rId2"/>
    <p:sldId id="277" r:id="rId3"/>
    <p:sldId id="318" r:id="rId4"/>
    <p:sldId id="315" r:id="rId5"/>
    <p:sldId id="314" r:id="rId6"/>
    <p:sldId id="299" r:id="rId7"/>
    <p:sldId id="298" r:id="rId8"/>
    <p:sldId id="278" r:id="rId9"/>
    <p:sldId id="304" r:id="rId10"/>
    <p:sldId id="309" r:id="rId11"/>
    <p:sldId id="305" r:id="rId12"/>
    <p:sldId id="310" r:id="rId13"/>
    <p:sldId id="306" r:id="rId14"/>
    <p:sldId id="311" r:id="rId15"/>
    <p:sldId id="307" r:id="rId16"/>
    <p:sldId id="312" r:id="rId17"/>
    <p:sldId id="308" r:id="rId18"/>
    <p:sldId id="313" r:id="rId19"/>
    <p:sldId id="259" r:id="rId20"/>
    <p:sldId id="300" r:id="rId21"/>
    <p:sldId id="262" r:id="rId22"/>
    <p:sldId id="280" r:id="rId23"/>
    <p:sldId id="268" r:id="rId24"/>
    <p:sldId id="281" r:id="rId25"/>
    <p:sldId id="261" r:id="rId26"/>
    <p:sldId id="301" r:id="rId27"/>
    <p:sldId id="317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Rg st="2" end="26"/>
    <p:penClr>
      <a:srgbClr val="FF0000"/>
    </p:penClr>
  </p:showPr>
  <p:clrMru>
    <a:srgbClr val="00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1558" autoAdjust="0"/>
    <p:restoredTop sz="94602" autoAdjust="0"/>
  </p:normalViewPr>
  <p:slideViewPr>
    <p:cSldViewPr>
      <p:cViewPr>
        <p:scale>
          <a:sx n="48" d="100"/>
          <a:sy n="48" d="100"/>
        </p:scale>
        <p:origin x="78" y="-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B19F80-4F2A-4FBC-8490-06D973C7C86D}" type="datetimeFigureOut">
              <a:rPr lang="en-US" smtClean="0"/>
              <a:pPr/>
              <a:t>7/1/2011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9D126E-35CC-4C84-9F83-61572F40FC3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9D126E-35CC-4C84-9F83-61572F40FC35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EB733-EAEE-4090-ADD8-5559ADB0A0A4}" type="datetimeFigureOut">
              <a:rPr lang="en-US" smtClean="0"/>
              <a:pPr/>
              <a:t>7/1/2011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E7B7A-C541-4E56-8459-B41C3D4418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 advTm="12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EB733-EAEE-4090-ADD8-5559ADB0A0A4}" type="datetimeFigureOut">
              <a:rPr lang="en-US" smtClean="0"/>
              <a:pPr/>
              <a:t>7/1/2011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E7B7A-C541-4E56-8459-B41C3D4418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 advTm="12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EB733-EAEE-4090-ADD8-5559ADB0A0A4}" type="datetimeFigureOut">
              <a:rPr lang="en-US" smtClean="0"/>
              <a:pPr/>
              <a:t>7/1/2011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E7B7A-C541-4E56-8459-B41C3D4418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 advTm="12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EB733-EAEE-4090-ADD8-5559ADB0A0A4}" type="datetimeFigureOut">
              <a:rPr lang="en-US" smtClean="0"/>
              <a:pPr/>
              <a:t>7/1/2011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E7B7A-C541-4E56-8459-B41C3D4418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 advTm="12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EB733-EAEE-4090-ADD8-5559ADB0A0A4}" type="datetimeFigureOut">
              <a:rPr lang="en-US" smtClean="0"/>
              <a:pPr/>
              <a:t>7/1/2011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E7B7A-C541-4E56-8459-B41C3D4418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 advTm="12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EB733-EAEE-4090-ADD8-5559ADB0A0A4}" type="datetimeFigureOut">
              <a:rPr lang="en-US" smtClean="0"/>
              <a:pPr/>
              <a:t>7/1/2011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E7B7A-C541-4E56-8459-B41C3D4418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 advTm="12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EB733-EAEE-4090-ADD8-5559ADB0A0A4}" type="datetimeFigureOut">
              <a:rPr lang="en-US" smtClean="0"/>
              <a:pPr/>
              <a:t>7/1/2011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E7B7A-C541-4E56-8459-B41C3D4418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 advTm="12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EB733-EAEE-4090-ADD8-5559ADB0A0A4}" type="datetimeFigureOut">
              <a:rPr lang="en-US" smtClean="0"/>
              <a:pPr/>
              <a:t>7/1/2011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E7B7A-C541-4E56-8459-B41C3D4418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 advTm="12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EB733-EAEE-4090-ADD8-5559ADB0A0A4}" type="datetimeFigureOut">
              <a:rPr lang="en-US" smtClean="0"/>
              <a:pPr/>
              <a:t>7/1/2011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E7B7A-C541-4E56-8459-B41C3D4418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 advTm="12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EB733-EAEE-4090-ADD8-5559ADB0A0A4}" type="datetimeFigureOut">
              <a:rPr lang="en-US" smtClean="0"/>
              <a:pPr/>
              <a:t>7/1/2011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E7B7A-C541-4E56-8459-B41C3D4418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 advTm="12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EB733-EAEE-4090-ADD8-5559ADB0A0A4}" type="datetimeFigureOut">
              <a:rPr lang="en-US" smtClean="0"/>
              <a:pPr/>
              <a:t>7/1/2011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E7B7A-C541-4E56-8459-B41C3D4418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 advTm="12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DEB733-EAEE-4090-ADD8-5559ADB0A0A4}" type="datetimeFigureOut">
              <a:rPr lang="en-US" smtClean="0"/>
              <a:pPr/>
              <a:t>7/1/2011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2E7B7A-C541-4E56-8459-B41C3D4418C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Tm="1200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5297269"/>
            <a:ext cx="3048000" cy="584775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en-US" sz="3200" spc="50" dirty="0" smtClean="0">
                <a:ln w="12700" cmpd="sng">
                  <a:noFill/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Bible Reference:</a:t>
            </a:r>
            <a:endParaRPr lang="en-US" sz="3200" b="1" spc="50" dirty="0">
              <a:ln w="12700" cmpd="sng">
                <a:noFill/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57200" y="5906869"/>
            <a:ext cx="3352800" cy="64633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3600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Luke 17 : 20…</a:t>
            </a:r>
            <a:endParaRPr lang="en-US" sz="3600" b="1" spc="50" dirty="0" smtClean="0">
              <a:ln w="11430"/>
              <a:solidFill>
                <a:schemeClr val="bg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12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5257800"/>
            <a:ext cx="5486400" cy="584775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en-US" sz="320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Weekly Activities: Wednesdays</a:t>
            </a:r>
            <a:endParaRPr lang="en-US" sz="3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57200" y="5867400"/>
            <a:ext cx="5486400" cy="5847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3200" spc="50" dirty="0" smtClean="0">
                <a:ln w="11430">
                  <a:noFill/>
                </a:ln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Fruit of the Womb	8:00AM</a:t>
            </a:r>
          </a:p>
        </p:txBody>
      </p:sp>
    </p:spTree>
  </p:cSld>
  <p:clrMapOvr>
    <a:masterClrMapping/>
  </p:clrMapOvr>
  <p:transition spd="slow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12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5257800"/>
            <a:ext cx="6400800" cy="584775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en-US" sz="320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Weekly Activities:              Thursdays</a:t>
            </a:r>
            <a:endParaRPr lang="en-US" sz="3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57200" y="5867400"/>
            <a:ext cx="6400800" cy="5847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3200" spc="50" dirty="0" smtClean="0">
                <a:ln w="11430">
                  <a:noFill/>
                </a:ln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Business Breakthrough      8:00AM</a:t>
            </a:r>
          </a:p>
        </p:txBody>
      </p:sp>
    </p:spTree>
  </p:cSld>
  <p:clrMapOvr>
    <a:masterClrMapping/>
  </p:clrMapOvr>
  <p:transition spd="slow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120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5257800"/>
            <a:ext cx="5486400" cy="584775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en-US" sz="320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Weekly Activities: Fridays</a:t>
            </a:r>
            <a:endParaRPr lang="en-US" sz="3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57200" y="5867400"/>
            <a:ext cx="5486400" cy="5847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3200" spc="50" dirty="0" smtClean="0">
                <a:ln w="11430">
                  <a:noFill/>
                </a:ln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Covenant Vigil	    10:00PM</a:t>
            </a:r>
          </a:p>
        </p:txBody>
      </p:sp>
    </p:spTree>
  </p:cSld>
  <p:clrMapOvr>
    <a:masterClrMapping/>
  </p:clrMapOvr>
  <p:transition spd="slow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1200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5257800"/>
            <a:ext cx="5486400" cy="584775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en-US" sz="320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Weekly Activities: Sundays</a:t>
            </a:r>
            <a:endParaRPr lang="en-US" sz="3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57200" y="5867400"/>
            <a:ext cx="5486400" cy="5847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3200" spc="50" dirty="0" smtClean="0">
                <a:ln w="11430">
                  <a:noFill/>
                </a:ln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Worship Service    9:00AM</a:t>
            </a:r>
          </a:p>
        </p:txBody>
      </p:sp>
    </p:spTree>
  </p:cSld>
  <p:clrMapOvr>
    <a:masterClrMapping/>
  </p:clrMapOvr>
  <p:transition spd="slow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1200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3400" y="5334000"/>
            <a:ext cx="3276600" cy="584775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en-US" sz="3200" spc="50" dirty="0" smtClean="0">
                <a:ln w="12700" cmpd="sng">
                  <a:noFill/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Visit our Website:</a:t>
            </a:r>
            <a:endParaRPr lang="en-US" sz="3200" b="1" spc="50" dirty="0">
              <a:ln w="12700" cmpd="sng">
                <a:noFill/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33400" y="5943600"/>
            <a:ext cx="5105400" cy="5847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3200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www.thebrideassembly.org</a:t>
            </a:r>
            <a:endParaRPr lang="en-US" sz="3200" spc="50" dirty="0">
              <a:ln w="11430"/>
              <a:solidFill>
                <a:schemeClr val="bg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1200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1200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3400" y="5282625"/>
            <a:ext cx="2133600" cy="584775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en-US" sz="320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Our E-mail</a:t>
            </a:r>
            <a:r>
              <a:rPr lang="en-US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:</a:t>
            </a:r>
            <a:endParaRPr lang="en-US" sz="3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33400" y="5892225"/>
            <a:ext cx="5105400" cy="5847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3200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Info@thebrideassembly.org</a:t>
            </a:r>
            <a:endParaRPr lang="en-US" sz="3200" spc="50" dirty="0">
              <a:ln w="11430"/>
              <a:solidFill>
                <a:schemeClr val="bg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1200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3400" y="5282625"/>
            <a:ext cx="4267200" cy="584775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en-US" sz="320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To Order For Messages:</a:t>
            </a:r>
            <a:endParaRPr lang="en-US" sz="3200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33400" y="5892225"/>
            <a:ext cx="6477000" cy="5847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3200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+2348038130373, +2348033266369</a:t>
            </a:r>
            <a:endParaRPr lang="en-US" sz="3200" spc="50" dirty="0">
              <a:ln w="11430"/>
              <a:solidFill>
                <a:schemeClr val="bg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1200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3400" y="5029200"/>
            <a:ext cx="4648200" cy="584775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en-US" sz="320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For Prayer &amp; </a:t>
            </a:r>
            <a:r>
              <a:rPr lang="en-US" sz="3200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Counselling</a:t>
            </a:r>
            <a:r>
              <a:rPr lang="en-US" sz="320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:</a:t>
            </a:r>
            <a:endParaRPr lang="en-US" sz="3200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33400" y="5638800"/>
            <a:ext cx="7239000" cy="5847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3200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+</a:t>
            </a:r>
            <a:r>
              <a:rPr lang="en-US" sz="3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234-8023153021,  +2348033266369</a:t>
            </a:r>
            <a:endParaRPr lang="en-US" sz="3200" spc="50" dirty="0">
              <a:ln w="11430"/>
              <a:solidFill>
                <a:schemeClr val="bg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1200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MB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1" y="4964012"/>
            <a:ext cx="1371600" cy="1483415"/>
          </a:xfrm>
          <a:prstGeom prst="rect">
            <a:avLst/>
          </a:prstGeom>
        </p:spPr>
      </p:pic>
    </p:spTree>
  </p:cSld>
  <p:clrMapOvr>
    <a:masterClrMapping/>
  </p:clrMapOvr>
  <p:transition spd="slow" advTm="12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5297269"/>
            <a:ext cx="3276600" cy="584775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en-US" sz="3200" spc="50" dirty="0" smtClean="0">
                <a:ln w="12700" cmpd="sng">
                  <a:noFill/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Today’s Message:</a:t>
            </a:r>
            <a:endParaRPr lang="en-US" sz="3200" b="1" spc="50" dirty="0">
              <a:ln w="12700" cmpd="sng">
                <a:noFill/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57200" y="5906869"/>
            <a:ext cx="5181600" cy="64633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3600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THE GATEWAY OF ESCAPE</a:t>
            </a:r>
            <a:endParaRPr lang="en-US" sz="3600" b="1" spc="50" dirty="0" smtClean="0">
              <a:ln w="11430"/>
              <a:solidFill>
                <a:schemeClr val="bg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12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3400" y="5257800"/>
            <a:ext cx="5715000" cy="461665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en-US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Worship with us @ The Bride Assembly</a:t>
            </a:r>
            <a:endParaRPr lang="en-US" sz="2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33400" y="5722203"/>
            <a:ext cx="5715000" cy="83099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2400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Endeavour Crescent, Off </a:t>
            </a:r>
            <a:r>
              <a:rPr lang="en-US" sz="2400" spc="50" dirty="0" err="1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Oshodi</a:t>
            </a:r>
            <a:r>
              <a:rPr lang="en-US" sz="2400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– </a:t>
            </a:r>
            <a:r>
              <a:rPr lang="en-US" sz="2400" spc="50" dirty="0" err="1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Apapa</a:t>
            </a:r>
            <a:endParaRPr lang="en-US" sz="2400" spc="50" dirty="0" smtClean="0">
              <a:ln w="11430"/>
              <a:solidFill>
                <a:schemeClr val="bg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en-US" sz="2400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Exp. Way, Off </a:t>
            </a:r>
            <a:r>
              <a:rPr lang="en-US" sz="2400" spc="50" dirty="0" err="1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Ijesha</a:t>
            </a:r>
            <a:r>
              <a:rPr lang="en-US" sz="2400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B/Stop, </a:t>
            </a:r>
            <a:r>
              <a:rPr lang="en-US" sz="2400" spc="50" dirty="0" err="1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Ijesha</a:t>
            </a:r>
            <a:r>
              <a:rPr lang="en-US" sz="2400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Lagos.</a:t>
            </a:r>
            <a:endParaRPr lang="en-US" sz="2400" spc="50" dirty="0">
              <a:ln w="11430"/>
              <a:solidFill>
                <a:schemeClr val="bg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12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5029200"/>
            <a:ext cx="2362200" cy="584775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en-US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Ministering:</a:t>
            </a:r>
            <a:endParaRPr lang="en-US" sz="3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57200" y="5646003"/>
            <a:ext cx="5791200" cy="95410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2800" spc="50" dirty="0" err="1" smtClean="0">
                <a:ln w="11430">
                  <a:noFill/>
                </a:ln>
                <a:solidFill>
                  <a:schemeClr val="bg1"/>
                </a:solidFill>
              </a:rPr>
              <a:t>Pst</a:t>
            </a:r>
            <a:r>
              <a:rPr lang="en-US" sz="2800" spc="50" dirty="0" smtClean="0">
                <a:ln w="11430">
                  <a:noFill/>
                </a:ln>
                <a:solidFill>
                  <a:schemeClr val="bg1"/>
                </a:solidFill>
              </a:rPr>
              <a:t>. </a:t>
            </a:r>
            <a:r>
              <a:rPr lang="en-US" sz="2800" spc="50" dirty="0" smtClean="0">
                <a:ln w="11430">
                  <a:noFill/>
                </a:ln>
                <a:solidFill>
                  <a:schemeClr val="bg1"/>
                </a:solidFill>
              </a:rPr>
              <a:t>Frank </a:t>
            </a:r>
            <a:r>
              <a:rPr lang="en-US" sz="2800" spc="50" dirty="0" err="1" smtClean="0">
                <a:ln w="11430">
                  <a:noFill/>
                </a:ln>
                <a:solidFill>
                  <a:schemeClr val="bg1"/>
                </a:solidFill>
              </a:rPr>
              <a:t>Ezeaniekwe</a:t>
            </a:r>
            <a:endParaRPr lang="en-US" sz="2800" spc="50" dirty="0" smtClean="0">
              <a:ln w="11430">
                <a:noFill/>
              </a:ln>
              <a:solidFill>
                <a:schemeClr val="bg1"/>
              </a:solidFill>
            </a:endParaRPr>
          </a:p>
          <a:p>
            <a:r>
              <a:rPr lang="en-US" sz="2800" spc="50" dirty="0" smtClean="0">
                <a:ln w="11430">
                  <a:noFill/>
                </a:ln>
                <a:solidFill>
                  <a:schemeClr val="bg1"/>
                </a:solidFill>
              </a:rPr>
              <a:t>The Bride Assembly, Lagos – Nigeria.</a:t>
            </a:r>
            <a:endParaRPr lang="en-US" sz="2800" spc="50" dirty="0">
              <a:ln w="11430">
                <a:noFill/>
              </a:ln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12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5257800"/>
            <a:ext cx="5486400" cy="584775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en-US" sz="320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Weekly Activities: Tuesdays</a:t>
            </a:r>
            <a:endParaRPr lang="en-US" sz="3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57200" y="5867400"/>
            <a:ext cx="5486400" cy="5847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3200" spc="50" dirty="0" smtClean="0">
                <a:ln w="11430">
                  <a:noFill/>
                </a:ln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Bride Shiloh	     8:00AM</a:t>
            </a:r>
          </a:p>
        </p:txBody>
      </p:sp>
    </p:spTree>
  </p:cSld>
  <p:clrMapOvr>
    <a:masterClrMapping/>
  </p:clrMapOvr>
  <p:transition spd="slow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10454</TotalTime>
  <Words>119</Words>
  <Application>Microsoft Office PowerPoint</Application>
  <PresentationFormat>On-screen Show (4:3)</PresentationFormat>
  <Paragraphs>29</Paragraphs>
  <Slides>27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ONLINE</dc:creator>
  <cp:lastModifiedBy>ONLINE</cp:lastModifiedBy>
  <cp:revision>431</cp:revision>
  <dcterms:created xsi:type="dcterms:W3CDTF">2011-05-14T14:09:47Z</dcterms:created>
  <dcterms:modified xsi:type="dcterms:W3CDTF">2011-07-01T21:56:06Z</dcterms:modified>
</cp:coreProperties>
</file>